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7475200" cy="9753600"/>
  <p:notesSz cx="9753600" cy="174752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jpeg>
</file>

<file path=ppt/media/image-2-1.jpeg>
</file>

<file path=ppt/media/image-3-1.jpeg>
</file>

<file path=ppt/media/image-4-1.jpeg>
</file>

<file path=ppt/media/image-5-1.jpeg>
</file>

<file path=ppt/media/image-6-1.jpeg>
</file>

<file path=ppt/media/image-7-1.jpeg>
</file>

<file path=ppt/media/image-8-1.jpeg>
</file>

<file path=ppt/media/image-9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78c7-ba12-8340-8000-0000b26ce189.jpeg?kimi-sig=LHgZLyHoEF4IwOJnSXO8oHYQMm8SQ-4ycy3BWTEttPA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78cd-f7b2-8c9f-8000-0000401c4ad9.jpeg?kimi-sig=xYWpJ4x7k2Il4DhDdZDJIj07LmN55qyU7bHTyITaalw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78d1-8902-8038-8000-0000f386c6cd.jpeg?kimi-sig=7XdHqQ2Rnf3i7HNZ-wzw6t3VuLwrxu77wC5_NW88OBo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78d1-2812-83a9-8000-000009517ba3.jpeg?kimi-sig=WgpQspCzRfu2gS-cubbrLK6U-kYVslNvT0hDSiiq7ZI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78c7-8572-85b9-8000-00008adaf081.jpeg?kimi-sig=AidEJtMO9qkHzauD4HDtpwEJC2hjI9ZT5MjndezdPxI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78d3-4162-849a-8000-00008f25f09c.jpeg?kimi-sig=JH4trzJ6QGa3jKwsBZq6NwJnoRxElOowAbY3Mh35Rj8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78c7-1df2-80fe-8000-0000d58e5c38.jpeg?kimi-sig=HMdN-GFSenfyyr_s6I1GG1ZB8KTvHbdzj0p0npGXROo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78c6-15d2-808f-8000-0000c2217a90.jpeg?kimi-sig=Pp_F1iEMNMTfqMs6IxSYWDmAArT_a0azmiZvXy_fbW4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78ca-5af2-8c2d-8000-000044b0dea3.jpeg?kimi-sig=KJVURNOYnu65FDTL6u8SZKIW_8QqzcMMxiLTXlp75Do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Guide de Test - Système de Réservation Sab-Fit</dc:title>
  <dc:subject>Guide de Test - Système de Réservation Sab-Fit</dc:subject>
  <dc:creator>Kimi</dc:creator>
  <cp:lastModifiedBy>Kimi</cp:lastModifiedBy>
  <cp:revision>1</cp:revision>
  <dcterms:created xsi:type="dcterms:W3CDTF">2026-02-10T13:08:05Z</dcterms:created>
  <dcterms:modified xsi:type="dcterms:W3CDTF">2026-02-10T13:08:05Z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{"Label":"Guide de Test - Système de Réservation Sab-Fit","ContentProducer":"001191110108MACG2KBH8F10000","ProduceID":"19c478d3-4422-826a-8000-00002b2a0092","ReservedCode1":"","ContentPropagator":"001191110108MACG2KBH8F20000","PropagateID":"19c478d3-4422-826a-8000-00002b2a0092","ReservedCode2":""}</vt:lpwstr>
  </property>
</Properties>
</file>